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63" r:id="rId10"/>
    <p:sldId id="273" r:id="rId11"/>
    <p:sldId id="264" r:id="rId12"/>
    <p:sldId id="274" r:id="rId13"/>
    <p:sldId id="275" r:id="rId14"/>
    <p:sldId id="276" r:id="rId15"/>
    <p:sldId id="267" r:id="rId16"/>
    <p:sldId id="26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FF"/>
    <a:srgbClr val="A50021"/>
    <a:srgbClr val="990033"/>
    <a:srgbClr val="00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A50021"/>
                </a:solidFill>
              </a:rPr>
              <a:t>«Экскурсия в АТЕЛЬЕ»</a:t>
            </a:r>
            <a:endParaRPr lang="ru-RU" sz="6600" dirty="0">
              <a:solidFill>
                <a:srgbClr val="A500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C00FF"/>
                </a:solidFill>
                <a:latin typeface="Bahnschrift Light" pitchFamily="34" charset="0"/>
              </a:rPr>
              <a:t>Муниципальное казенное дошкольное образовательное учреждение детский сад «Ласточка»</a:t>
            </a:r>
            <a:endParaRPr lang="ru-RU" b="1" i="1" dirty="0">
              <a:solidFill>
                <a:srgbClr val="CC00FF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d39l2hkdp2esp1.cloudfront.net/img/photo/120908/120908_00_2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4395292" cy="2928957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14290"/>
            <a:ext cx="4121976" cy="372277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329608"/>
            <a:ext cx="4111624" cy="33141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0724" name="Picture 4" descr="https://avatars.mds.yandex.net/get-altay/1529265/2a0000016799d8c988ce1d67fe0f5ca07ce6/X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071942"/>
            <a:ext cx="4089270" cy="2571768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player.myshared.ru/33/1327234/slides/slide_7.jpg"/>
          <p:cNvPicPr>
            <a:picLocks noChangeAspect="1" noChangeArrowheads="1"/>
          </p:cNvPicPr>
          <p:nvPr/>
        </p:nvPicPr>
        <p:blipFill>
          <a:blip r:embed="rId3"/>
          <a:srcRect l="30938" t="37500" r="28749" b="7499"/>
          <a:stretch>
            <a:fillRect/>
          </a:stretch>
        </p:blipFill>
        <p:spPr bwMode="auto">
          <a:xfrm>
            <a:off x="714348" y="3643314"/>
            <a:ext cx="2932181" cy="30003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146" name="Picture 2" descr="https://fbm.ru/wp-content/uploads/2017/03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5141" y="214290"/>
            <a:ext cx="4834623" cy="32147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6150" name="Picture 6" descr="https://ru.facebusinessman.com/wp-content/uploads/2017/11/1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14752"/>
            <a:ext cx="4506748" cy="2895586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</p:pic>
      <p:pic>
        <p:nvPicPr>
          <p:cNvPr id="2" name="Picture 2" descr="ателье по пошиву одежды - Ателье, пошив и ремонт одежды - Москва, фото № 5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25650"/>
            <a:ext cx="2428892" cy="3279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Свой бизнес: пошив одежды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14290"/>
            <a:ext cx="4400579" cy="3143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Picture 4" descr="https://nazcar.ru/wp-content/uploads/2022/03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00438"/>
            <a:ext cx="4679099" cy="3119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" name="Picture 6" descr="https://www.furnishhome.ru/articles/3953/3953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66"/>
            <a:ext cx="4071965" cy="2714644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10" name="Picture 2" descr="https://avatars.mds.yandex.net/i?id=45bb7d31e98d1575c125cc53485cb56d-4270998-images-thumbs&amp;ref=rim&amp;n=33&amp;w=226&amp;h=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3874782" cy="2571758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https://lady-biznes.ru/wp-content/uploads/2015/08/atele_po_poshivu_odejd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175154" cy="27860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" name="Picture 2" descr="https://image.jimcdn.com/app/cms/image/transf/none/path/s5dac9733effb46ef/image/i7bf938fa0ea3c413/version/1493554396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14818"/>
            <a:ext cx="3714776" cy="247651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1746" name="Picture 2" descr="Но как же правильно выбрать ателье в Москве, ведь рынок просто заполнен мас..."/>
          <p:cNvPicPr>
            <a:picLocks noChangeAspect="1" noChangeArrowheads="1"/>
          </p:cNvPicPr>
          <p:nvPr/>
        </p:nvPicPr>
        <p:blipFill>
          <a:blip r:embed="rId5"/>
          <a:srcRect b="8929"/>
          <a:stretch>
            <a:fillRect/>
          </a:stretch>
        </p:blipFill>
        <p:spPr bwMode="auto">
          <a:xfrm>
            <a:off x="5425684" y="214291"/>
            <a:ext cx="3256311" cy="38576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1748" name="Picture 4" descr="Один нюанс в проведении примерки 🤓 ☝ 🏻 Проводя первую примерку, НЕ вмётыв..."/>
          <p:cNvPicPr>
            <a:picLocks noChangeAspect="1" noChangeArrowheads="1"/>
          </p:cNvPicPr>
          <p:nvPr/>
        </p:nvPicPr>
        <p:blipFill>
          <a:blip r:embed="rId6"/>
          <a:srcRect t="4147" b="3833"/>
          <a:stretch>
            <a:fillRect/>
          </a:stretch>
        </p:blipFill>
        <p:spPr bwMode="auto">
          <a:xfrm>
            <a:off x="571472" y="3214686"/>
            <a:ext cx="3714776" cy="3429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s://mykaleidoscope.ru/uploads/posts/2021-11/1636510484_27-mykaleidoscope-ru-p-atele-odezhdi-devushka-krasivo-fot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682968" cy="30718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2" descr="https://thepresentation.ru/img/tmb/3/240084/7ad6cae52df345d77b032c4aafabe9ae-800x.jpg"/>
          <p:cNvPicPr>
            <a:picLocks noChangeAspect="1" noChangeArrowheads="1"/>
          </p:cNvPicPr>
          <p:nvPr/>
        </p:nvPicPr>
        <p:blipFill>
          <a:blip r:embed="rId4" cstate="print"/>
          <a:srcRect b="15150"/>
          <a:stretch>
            <a:fillRect/>
          </a:stretch>
        </p:blipFill>
        <p:spPr bwMode="auto">
          <a:xfrm>
            <a:off x="4102580" y="3571876"/>
            <a:ext cx="4827086" cy="30718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3794" name="Picture 2" descr="https://avatars.mds.yandex.net/i?id=3a64fbffedd7084029245d34a3447189_l-4877016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3733772" cy="28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3796" name="Picture 4" descr="https://burobiz-a.akamaihd.net/uploads/images/74358/large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28604"/>
            <a:ext cx="3943378" cy="25717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https://sun9-32.userapi.com/impg/cg1IijRhoIwsFWJ2MUWrW1N20ZDj9DMqgJrzgw/ntrd15H1rUs.jpg?size=500x400&amp;quality=96&amp;sign=624752b4e11d4db805bde292f6e9ac0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14660"/>
            <a:ext cx="4476748" cy="35813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128" name="Picture 8" descr="https://dnevnikbeloshveiki.ru/wp-content/uploads/2018/04/L4j2NSfFl_c-1920x1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66"/>
            <a:ext cx="3201979" cy="2479866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</p:pic>
      <p:pic>
        <p:nvPicPr>
          <p:cNvPr id="5130" name="Picture 10" descr="https://eko-dom.ru/images/upload_images/121311631489317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289"/>
            <a:ext cx="2714644" cy="3571901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5133" name="Picture 13" descr="https://sdelai-lestnicu.ru/wp-content/uploads/d/4/d/d4d8d4bf8bbec8e868566be8c9f8e20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4036215" cy="269081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isolyanka.ru/wp-content/uploads/2018/12/image1-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500593" cy="30003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" name="Picture 4" descr="https://p0.zoon.ru/preview/df-cAca5-fRoF6tR8LAlzg/2400x1500x85/0/e/a/original_511090f9a0f302256800002a_523c09fede8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928670"/>
            <a:ext cx="3943378" cy="4929222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8" name="Picture 2" descr="Примерка платья (85 фото) 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4572000" cy="3038476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071679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3366"/>
                </a:solidFill>
                <a:latin typeface="Bahnschrift Light" pitchFamily="34" charset="0"/>
                <a:ea typeface="Times New Roman" pitchFamily="18" charset="0"/>
                <a:cs typeface="Arial" pitchFamily="34" charset="0"/>
              </a:rPr>
              <a:t>Получите Ваш заказ!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3366"/>
                </a:solidFill>
                <a:latin typeface="Bahnschrift Light" pitchFamily="34" charset="0"/>
                <a:ea typeface="Times New Roman" pitchFamily="18" charset="0"/>
                <a:cs typeface="Arial" pitchFamily="34" charset="0"/>
              </a:rPr>
              <a:t>Все по мерке, в самый раз!</a:t>
            </a:r>
            <a:endParaRPr lang="ru-RU" sz="3600" b="1" i="1" dirty="0" smtClean="0">
              <a:solidFill>
                <a:srgbClr val="993366"/>
              </a:solidFill>
              <a:latin typeface="Bahnschrift Light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00" y="1643050"/>
            <a:ext cx="714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Познакомить детей с трудом взрослых в ателье: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i="1" dirty="0" smtClean="0">
                <a:solidFill>
                  <a:srgbClr val="993366"/>
                </a:solidFill>
              </a:rPr>
              <a:t>Приёмщика,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модельера,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закройщицы,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швеи.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Дать представление об их профессиональных и личностных качествах.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lusana.ru/files/30123/653/2.jpg"/>
          <p:cNvPicPr>
            <a:picLocks noChangeAspect="1" noChangeArrowheads="1"/>
          </p:cNvPicPr>
          <p:nvPr/>
        </p:nvPicPr>
        <p:blipFill>
          <a:blip r:embed="rId3"/>
          <a:srcRect l="3446" t="10714" r="56355" b="55612"/>
          <a:stretch>
            <a:fillRect/>
          </a:stretch>
        </p:blipFill>
        <p:spPr bwMode="auto">
          <a:xfrm>
            <a:off x="428596" y="642918"/>
            <a:ext cx="4000528" cy="2514618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</p:pic>
      <p:pic>
        <p:nvPicPr>
          <p:cNvPr id="8196" name="Picture 4" descr="https://lusana.ru/files/30123/653/2.jpg"/>
          <p:cNvPicPr>
            <a:picLocks noChangeAspect="1" noChangeArrowheads="1"/>
          </p:cNvPicPr>
          <p:nvPr/>
        </p:nvPicPr>
        <p:blipFill>
          <a:blip r:embed="rId3"/>
          <a:srcRect l="58576" t="10714" r="3522" b="55612"/>
          <a:stretch>
            <a:fillRect/>
          </a:stretch>
        </p:blipFill>
        <p:spPr bwMode="auto">
          <a:xfrm>
            <a:off x="5000628" y="571480"/>
            <a:ext cx="3857652" cy="2571768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8200" name="Picture 8" descr="https://a.d-cd.net/edace26s-9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4143404" cy="31645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8202" name="Picture 10" descr="https://www.golaika.ru/static/laikaclientssite/res/shops/shops_pictures/msk/gm-gadjet-master-4994084708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255" y="3643314"/>
            <a:ext cx="3809945" cy="2857520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643050"/>
            <a:ext cx="7215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9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Мастера пустили в дело</a:t>
            </a:r>
            <a:endParaRPr lang="ru-RU" sz="4000" b="1" dirty="0" smtClean="0">
              <a:solidFill>
                <a:srgbClr val="9933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9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Иглы, ножницы, утюг.</a:t>
            </a:r>
            <a:endParaRPr lang="ru-RU" sz="4000" b="1" dirty="0" smtClean="0">
              <a:solidFill>
                <a:srgbClr val="9933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9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шитье взялись умело</a:t>
            </a:r>
            <a:endParaRPr lang="ru-RU" sz="4000" b="1" dirty="0" smtClean="0">
              <a:solidFill>
                <a:srgbClr val="9933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9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Много быстрых, ловких рук</a:t>
            </a:r>
            <a:r>
              <a:rPr lang="ru-RU" sz="4000" b="1" i="1" dirty="0" smtClean="0">
                <a:solidFill>
                  <a:srgbClr val="99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b="1" dirty="0" smtClean="0">
              <a:solidFill>
                <a:srgbClr val="9933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.tildacdn.com/tild6138-6233-4635-a564-363633353634/Izgotovlenie_vyve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6"/>
          <a:stretch/>
        </p:blipFill>
        <p:spPr>
          <a:xfrm>
            <a:off x="714348" y="500042"/>
            <a:ext cx="7858180" cy="5956048"/>
          </a:xfrm>
          <a:prstGeom prst="rect">
            <a:avLst/>
          </a:prstGeom>
          <a:ln w="38100">
            <a:solidFill>
              <a:srgbClr val="993366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14289"/>
            <a:ext cx="4357718" cy="6368481"/>
          </a:xfrm>
          <a:prstGeom prst="rect">
            <a:avLst/>
          </a:prstGeom>
          <a:ln w="38100">
            <a:solidFill>
              <a:srgbClr val="993366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s://www.50platev.ru/images/shr/sh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76780" cy="33575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220" name="Picture 4" descr="https://p2.zoon.ru/preview/uoga8bJn90ROmyICFGWZxw/1260x800x85/0/d/a/original_515a559fa0f3021434000017_515a56e37f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9688" y="3857628"/>
            <a:ext cx="4350002" cy="2762252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</p:pic>
      <p:pic>
        <p:nvPicPr>
          <p:cNvPr id="9222" name="Picture 6" descr="https://avatars.mds.yandex.net/get-altay/938969/2a00000160cbbeb57bcede8aae47b5871e14/X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78995"/>
            <a:ext cx="3857652" cy="2893239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</p:pic>
      <p:pic>
        <p:nvPicPr>
          <p:cNvPr id="9224" name="Picture 8" descr="https://avatars.mds.yandex.net/i?id=9890622b8fad9586a946289e7661f1e0-5235777-images-thumbs&amp;ref=rim&amp;n=33&amp;w=175&amp;h=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14290"/>
            <a:ext cx="3952891" cy="33881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oboi-ma.ru/f/product/65b1426c889e9c25858a07aaa4ca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Ваш рост затрудняет вам выбор одежды в магаз ине?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080034" cy="2857520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  <p:pic>
        <p:nvPicPr>
          <p:cNvPr id="8196" name="Picture 4" descr="https://avatars.mds.yandex.net/get-altay/933207/2a000001618b43d4988c97ce338f703c261a/X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183990"/>
            <a:ext cx="5531845" cy="351682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8198" name="Picture 6" descr="Персональный покупатель помогает покупателю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14686"/>
            <a:ext cx="2428892" cy="34793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8202" name="Picture 10" descr="Накипело, или почему я перестала шить на заказ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00042"/>
            <a:ext cx="3528813" cy="2357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76</Words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«Экскурсия в АТЕЛЬЕ»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«Экскурсия в АТЕЛЬЕ»</dc:title>
  <dc:creator>Ольга</dc:creator>
  <cp:lastModifiedBy>Ольга</cp:lastModifiedBy>
  <cp:revision>86</cp:revision>
  <dcterms:created xsi:type="dcterms:W3CDTF">2022-11-11T05:48:44Z</dcterms:created>
  <dcterms:modified xsi:type="dcterms:W3CDTF">2022-11-23T09:31:40Z</dcterms:modified>
</cp:coreProperties>
</file>