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84" r:id="rId4"/>
    <p:sldId id="277" r:id="rId5"/>
    <p:sldId id="260" r:id="rId6"/>
    <p:sldId id="263" r:id="rId7"/>
    <p:sldId id="264" r:id="rId8"/>
    <p:sldId id="285" r:id="rId9"/>
    <p:sldId id="286" r:id="rId10"/>
    <p:sldId id="287" r:id="rId11"/>
    <p:sldId id="289" r:id="rId12"/>
    <p:sldId id="265" r:id="rId13"/>
    <p:sldId id="268" r:id="rId14"/>
    <p:sldId id="272" r:id="rId15"/>
    <p:sldId id="290" r:id="rId16"/>
    <p:sldId id="281" r:id="rId17"/>
    <p:sldId id="27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8" name="Picture 10" descr="https://im0-tub-ru.yandex.net/i?id=84519b4bd20af08fb29f04e31a13b5c9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5342" cy="6858001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500034" y="2643182"/>
            <a:ext cx="27146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C00000"/>
                </a:solidFill>
                <a:latin typeface="Arial Narrow" pitchFamily="34" charset="0"/>
              </a:rPr>
              <a:t>Экскурсия</a:t>
            </a:r>
          </a:p>
          <a:p>
            <a:pPr algn="ctr"/>
            <a:r>
              <a:rPr lang="ru-RU" sz="3600" b="1" i="1" dirty="0" smtClean="0">
                <a:solidFill>
                  <a:srgbClr val="C00000"/>
                </a:solidFill>
                <a:latin typeface="Arial Narrow" pitchFamily="34" charset="0"/>
              </a:rPr>
              <a:t> в</a:t>
            </a:r>
          </a:p>
          <a:p>
            <a:pPr algn="ctr"/>
            <a:r>
              <a:rPr lang="ru-RU" sz="3600" b="1" i="1" dirty="0" smtClean="0">
                <a:solidFill>
                  <a:srgbClr val="C00000"/>
                </a:solidFill>
                <a:latin typeface="Arial Narrow" pitchFamily="34" charset="0"/>
              </a:rPr>
              <a:t> поликлинику</a:t>
            </a:r>
            <a:endParaRPr lang="ru-RU" sz="3600" b="1" i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27659" name="Rectangle 11"/>
          <p:cNvSpPr>
            <a:spLocks noChangeArrowheads="1"/>
          </p:cNvSpPr>
          <p:nvPr/>
        </p:nvSpPr>
        <p:spPr bwMode="auto">
          <a:xfrm>
            <a:off x="5929322" y="2571744"/>
            <a:ext cx="2143140" cy="10156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Составил: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Никифорова О.В.,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 Narrow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ст. воспитатель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Narrow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https://catherineasquithgallery.com/uploads/posts/2021-02/1613701140_88-p-meditsinskii-fon-dlya-prezentatsii-1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41986" name="Picture 2" descr="https://i.ytimg.com/vi/M5bEsAB4NuU/maxresdefaul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214290"/>
            <a:ext cx="5461038" cy="3071834"/>
          </a:xfrm>
          <a:prstGeom prst="rect">
            <a:avLst/>
          </a:prstGeom>
          <a:noFill/>
        </p:spPr>
      </p:pic>
      <p:pic>
        <p:nvPicPr>
          <p:cNvPr id="41988" name="Picture 4" descr="https://big-rostov.ru/wp-content/uploads/2020/02/stomatologija-scale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3714752"/>
            <a:ext cx="4288205" cy="2859362"/>
          </a:xfrm>
          <a:prstGeom prst="rect">
            <a:avLst/>
          </a:prstGeom>
          <a:noFill/>
        </p:spPr>
      </p:pic>
      <p:pic>
        <p:nvPicPr>
          <p:cNvPr id="41990" name="Picture 6" descr="https://www.gorstom.ru/images/uslugi/detstom4.jpg"/>
          <p:cNvPicPr>
            <a:picLocks noChangeAspect="1" noChangeArrowheads="1"/>
          </p:cNvPicPr>
          <p:nvPr/>
        </p:nvPicPr>
        <p:blipFill>
          <a:blip r:embed="rId5"/>
          <a:srcRect l="2197" t="2203" r="1123" b="4184"/>
          <a:stretch>
            <a:fillRect/>
          </a:stretch>
        </p:blipFill>
        <p:spPr bwMode="auto">
          <a:xfrm>
            <a:off x="214282" y="3714752"/>
            <a:ext cx="4419911" cy="28461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https://catherineasquithgallery.com/uploads/posts/2021-02/1613701140_88-p-meditsinskii-fon-dlya-prezentatsii-1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45058" name="Picture 2" descr="https://kranz.ru/images/press-centr/khirurga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428604"/>
            <a:ext cx="4536250" cy="3024167"/>
          </a:xfrm>
          <a:prstGeom prst="rect">
            <a:avLst/>
          </a:prstGeom>
          <a:noFill/>
        </p:spPr>
      </p:pic>
      <p:pic>
        <p:nvPicPr>
          <p:cNvPr id="45060" name="Picture 4" descr="https://b1.mskagency.ru/c/20709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857628"/>
            <a:ext cx="4178912" cy="2781305"/>
          </a:xfrm>
          <a:prstGeom prst="rect">
            <a:avLst/>
          </a:prstGeom>
          <a:noFill/>
        </p:spPr>
      </p:pic>
      <p:pic>
        <p:nvPicPr>
          <p:cNvPr id="45064" name="Picture 8" descr="https://pbs.twimg.com/media/C3oowdOWEAAVrWA.jpg:larg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6" y="3857628"/>
            <a:ext cx="4214779" cy="2809853"/>
          </a:xfrm>
          <a:prstGeom prst="rect">
            <a:avLst/>
          </a:prstGeom>
          <a:noFill/>
        </p:spPr>
      </p:pic>
      <p:pic>
        <p:nvPicPr>
          <p:cNvPr id="45066" name="Picture 10" descr="http://montessoriself.ru/wp-content/uploads/2015/03/HIRURG.jpg"/>
          <p:cNvPicPr>
            <a:picLocks noChangeAspect="1" noChangeArrowheads="1"/>
          </p:cNvPicPr>
          <p:nvPr/>
        </p:nvPicPr>
        <p:blipFill>
          <a:blip r:embed="rId6"/>
          <a:srcRect t="3596" b="81122"/>
          <a:stretch>
            <a:fillRect/>
          </a:stretch>
        </p:blipFill>
        <p:spPr bwMode="auto">
          <a:xfrm>
            <a:off x="5214942" y="714356"/>
            <a:ext cx="3714776" cy="8197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https://catherineasquithgallery.com/uploads/posts/2021-02/1613701140_88-p-meditsinskii-fon-dlya-prezentatsii-1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12292" name="Picture 4" descr="Тихо! Идёт операция!  Здесь работают врачи-хирурги."/>
          <p:cNvPicPr>
            <a:picLocks noChangeAspect="1" noChangeArrowheads="1"/>
          </p:cNvPicPr>
          <p:nvPr/>
        </p:nvPicPr>
        <p:blipFill>
          <a:blip r:embed="rId3"/>
          <a:srcRect l="16406" t="26562" r="2734" b="4687"/>
          <a:stretch>
            <a:fillRect/>
          </a:stretch>
        </p:blipFill>
        <p:spPr bwMode="auto">
          <a:xfrm>
            <a:off x="3286116" y="3116329"/>
            <a:ext cx="5643602" cy="3598819"/>
          </a:xfrm>
          <a:prstGeom prst="rect">
            <a:avLst/>
          </a:prstGeom>
          <a:noFill/>
        </p:spPr>
      </p:pic>
      <p:pic>
        <p:nvPicPr>
          <p:cNvPr id="20482" name="Picture 2" descr="https://pbs.twimg.com/media/EVFAPU7XgAIDhYq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214290"/>
            <a:ext cx="5079972" cy="28574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https://catherineasquithgallery.com/uploads/posts/2021-02/1613701140_88-p-meditsinskii-fon-dlya-prezentatsii-1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16386" name="Picture 2" descr="https://russia-made.ru/wp-content/uploads/2019/10/859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000372"/>
            <a:ext cx="4071966" cy="2714644"/>
          </a:xfrm>
          <a:prstGeom prst="rect">
            <a:avLst/>
          </a:prstGeom>
          <a:noFill/>
        </p:spPr>
      </p:pic>
      <p:pic>
        <p:nvPicPr>
          <p:cNvPr id="16388" name="Picture 4" descr="https://ak.picdn.net/shutterstock/videos/29501773/thumb/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6" y="4214818"/>
            <a:ext cx="4469279" cy="2357422"/>
          </a:xfrm>
          <a:prstGeom prst="rect">
            <a:avLst/>
          </a:prstGeom>
          <a:noFill/>
        </p:spPr>
      </p:pic>
      <p:pic>
        <p:nvPicPr>
          <p:cNvPr id="16392" name="Picture 8" descr="https://les.media/img/broadcasts-materials/Ova6Gy3va1Tcuc2BWFPJ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7620" y="214290"/>
            <a:ext cx="3929058" cy="2619372"/>
          </a:xfrm>
          <a:prstGeom prst="rect">
            <a:avLst/>
          </a:prstGeom>
          <a:noFill/>
        </p:spPr>
      </p:pic>
      <p:sp>
        <p:nvSpPr>
          <p:cNvPr id="16393" name="Rectangle 9"/>
          <p:cNvSpPr>
            <a:spLocks noChangeArrowheads="1"/>
          </p:cNvSpPr>
          <p:nvPr/>
        </p:nvSpPr>
        <p:spPr bwMode="auto">
          <a:xfrm>
            <a:off x="428596" y="571480"/>
            <a:ext cx="295850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Лаборатория</a:t>
            </a:r>
            <a:endParaRPr kumimoji="0" lang="ru-RU" sz="36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https://catherineasquithgallery.com/uploads/posts/2021-02/1613701140_88-p-meditsinskii-fon-dlya-prezentatsii-1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5124" name="Picture 4" descr="Врачи-рентгенологи , которые с помощью специальной аппаратуры проводят рентген ваших внутренних органов."/>
          <p:cNvPicPr>
            <a:picLocks noChangeAspect="1" noChangeArrowheads="1"/>
          </p:cNvPicPr>
          <p:nvPr/>
        </p:nvPicPr>
        <p:blipFill>
          <a:blip r:embed="rId3"/>
          <a:srcRect l="14063" t="28125" r="20312" b="7812"/>
          <a:stretch>
            <a:fillRect/>
          </a:stretch>
        </p:blipFill>
        <p:spPr bwMode="auto">
          <a:xfrm>
            <a:off x="214282" y="3500438"/>
            <a:ext cx="4214842" cy="3085867"/>
          </a:xfrm>
          <a:prstGeom prst="rect">
            <a:avLst/>
          </a:prstGeom>
          <a:noFill/>
        </p:spPr>
      </p:pic>
      <p:pic>
        <p:nvPicPr>
          <p:cNvPr id="10242" name="Picture 2" descr="https://www.astrobl.ru/sites/default/files/images/additional/dsc_0228_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3500438"/>
            <a:ext cx="4360818" cy="2900114"/>
          </a:xfrm>
          <a:prstGeom prst="rect">
            <a:avLst/>
          </a:prstGeom>
          <a:noFill/>
        </p:spPr>
      </p:pic>
      <p:pic>
        <p:nvPicPr>
          <p:cNvPr id="10244" name="Picture 4" descr="http://in-korolev.ru/upload/gallery/82/141082_9ac1abaa1b9c5606204e7586bcfce4b4a5ef8080.jpg"/>
          <p:cNvPicPr>
            <a:picLocks noChangeAspect="1" noChangeArrowheads="1"/>
          </p:cNvPicPr>
          <p:nvPr/>
        </p:nvPicPr>
        <p:blipFill>
          <a:blip r:embed="rId5"/>
          <a:srcRect l="12597" t="24614" r="11821" b="33397"/>
          <a:stretch>
            <a:fillRect/>
          </a:stretch>
        </p:blipFill>
        <p:spPr bwMode="auto">
          <a:xfrm>
            <a:off x="5357818" y="571480"/>
            <a:ext cx="3143272" cy="1168652"/>
          </a:xfrm>
          <a:prstGeom prst="rect">
            <a:avLst/>
          </a:prstGeom>
          <a:noFill/>
        </p:spPr>
      </p:pic>
      <p:pic>
        <p:nvPicPr>
          <p:cNvPr id="10246" name="Picture 6" descr="https://muksun.fm/attachments/3ca6c210ccbef26ccd4d46544577ce9677d5ba91/store/fill/780/440/173d7f9fa9fe67a93ac2a40900f1b666a6ca96606dd49e30799fa6a60039/173d7f9fa9fe67a93ac2a40900f1b666a6ca96606dd49e30799fa6a6003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20" y="571480"/>
            <a:ext cx="5000628" cy="28208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https://catherineasquithgallery.com/uploads/posts/2021-02/1613701140_88-p-meditsinskii-fon-dlya-prezentatsii-1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2" descr=" Рентген "/>
          <p:cNvPicPr>
            <a:picLocks noChangeAspect="1" noChangeArrowheads="1"/>
          </p:cNvPicPr>
          <p:nvPr/>
        </p:nvPicPr>
        <p:blipFill>
          <a:blip r:embed="rId3"/>
          <a:srcRect l="2419" t="16164" r="5645" b="3017"/>
          <a:stretch>
            <a:fillRect/>
          </a:stretch>
        </p:blipFill>
        <p:spPr bwMode="auto">
          <a:xfrm>
            <a:off x="3786182" y="3214686"/>
            <a:ext cx="5103531" cy="3357586"/>
          </a:xfrm>
          <a:prstGeom prst="rect">
            <a:avLst/>
          </a:prstGeom>
          <a:noFill/>
        </p:spPr>
      </p:pic>
      <p:pic>
        <p:nvPicPr>
          <p:cNvPr id="48130" name="Picture 2" descr="https://avatars.mds.yandex.net/get-zen_doc/1862846/pub_5ddda5228294e33d61cd0dad_5dddb4413112ab60c735966e/scale_120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3" y="214290"/>
            <a:ext cx="4504992" cy="30003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https://catherineasquithgallery.com/uploads/posts/2021-02/1613701140_88-p-meditsinskii-fon-dlya-prezentatsii-1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9218" name="Picture 2" descr="https://www.medkursynmo-rf.ru/uploads/filestorage/events/elements/large-15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3161108"/>
            <a:ext cx="4262413" cy="3196810"/>
          </a:xfrm>
          <a:prstGeom prst="rect">
            <a:avLst/>
          </a:prstGeom>
          <a:noFill/>
        </p:spPr>
      </p:pic>
      <p:sp>
        <p:nvSpPr>
          <p:cNvPr id="9220" name="AutoShape 4" descr="https://mvm-dou4-alenushka.ru/800/600/https/fs.znanio.ru/methodology/images/67/59/6759e8136bca246035c7b64fc77bf4ebb0048cd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Picture 2" descr="Любая медицинская сестра может квалифицированно поставить капельницу, сделать укол и оказать первую медицинскую помощь."/>
          <p:cNvPicPr>
            <a:picLocks noChangeAspect="1" noChangeArrowheads="1"/>
          </p:cNvPicPr>
          <p:nvPr/>
        </p:nvPicPr>
        <p:blipFill>
          <a:blip r:embed="rId4"/>
          <a:srcRect l="8203" t="26563" r="6249"/>
          <a:stretch>
            <a:fillRect/>
          </a:stretch>
        </p:blipFill>
        <p:spPr bwMode="auto">
          <a:xfrm>
            <a:off x="214282" y="285728"/>
            <a:ext cx="4105444" cy="2643206"/>
          </a:xfrm>
          <a:prstGeom prst="rect">
            <a:avLst/>
          </a:prstGeom>
          <a:noFill/>
        </p:spPr>
      </p:pic>
      <p:pic>
        <p:nvPicPr>
          <p:cNvPr id="9222" name="Picture 6" descr="https://cloud.prezentacii.org/19/10/166774/images/screen10.jpg"/>
          <p:cNvPicPr>
            <a:picLocks noChangeAspect="1" noChangeArrowheads="1"/>
          </p:cNvPicPr>
          <p:nvPr/>
        </p:nvPicPr>
        <p:blipFill>
          <a:blip r:embed="rId5"/>
          <a:srcRect l="53467" t="58594" r="1855" b="5273"/>
          <a:stretch>
            <a:fillRect/>
          </a:stretch>
        </p:blipFill>
        <p:spPr bwMode="auto">
          <a:xfrm>
            <a:off x="4429124" y="285728"/>
            <a:ext cx="4357718" cy="2643206"/>
          </a:xfrm>
          <a:prstGeom prst="rect">
            <a:avLst/>
          </a:prstGeom>
          <a:noFill/>
        </p:spPr>
      </p:pic>
      <p:pic>
        <p:nvPicPr>
          <p:cNvPr id="9224" name="Picture 8" descr="https://sdo.nmo-dpo.ru/pluginfile.php/2981/course/overviewfiles/033.jpg"/>
          <p:cNvPicPr>
            <a:picLocks noChangeAspect="1" noChangeArrowheads="1"/>
          </p:cNvPicPr>
          <p:nvPr/>
        </p:nvPicPr>
        <p:blipFill>
          <a:blip r:embed="rId6"/>
          <a:srcRect l="50001" t="53125" r="6249" b="4166"/>
          <a:stretch>
            <a:fillRect/>
          </a:stretch>
        </p:blipFill>
        <p:spPr bwMode="auto">
          <a:xfrm>
            <a:off x="214282" y="3286124"/>
            <a:ext cx="4195676" cy="30718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https://catherineasquithgallery.com/uploads/posts/2021-02/1613701140_88-p-meditsinskii-fon-dlya-prezentatsii-1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500034" y="500042"/>
            <a:ext cx="8143932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701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Заботливые руки</a:t>
            </a:r>
          </a:p>
          <a:p>
            <a:pPr marL="0" marR="0" lvl="0" indent="22701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И белые халаты.</a:t>
            </a:r>
          </a:p>
          <a:p>
            <a:pPr marL="0" marR="0" lvl="0" indent="22701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В любое время суток</a:t>
            </a:r>
          </a:p>
          <a:p>
            <a:pPr marL="0" marR="0" lvl="0" indent="22701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Врачи спешат куда- то.</a:t>
            </a:r>
          </a:p>
          <a:p>
            <a:pPr marL="0" marR="0" lvl="0" indent="22701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И взрослые и дети</a:t>
            </a:r>
          </a:p>
          <a:p>
            <a:pPr marL="0" marR="0" lvl="0" indent="22701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Прекрасно понимают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:</a:t>
            </a:r>
          </a:p>
          <a:p>
            <a:pPr marL="0" marR="0" lvl="0" indent="22701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Профессии на свете</a:t>
            </a:r>
          </a:p>
          <a:p>
            <a:pPr marL="0" marR="0" lvl="0" indent="22701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Важнее не бывает!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s://catherineasquithgallery.com/uploads/posts/2021-02/1613701140_88-p-meditsinskii-fon-dlya-prezentatsii-1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40964" name="Picture 4" descr="http://xn--9-9sbf1a.xn--p1ai/wp-content/uploads/2016/10/DSCN3000.jpg"/>
          <p:cNvPicPr>
            <a:picLocks noChangeAspect="1" noChangeArrowheads="1"/>
          </p:cNvPicPr>
          <p:nvPr/>
        </p:nvPicPr>
        <p:blipFill>
          <a:blip r:embed="rId3" cstate="print"/>
          <a:srcRect l="8544" t="12658" r="21203" b="8861"/>
          <a:stretch>
            <a:fillRect/>
          </a:stretch>
        </p:blipFill>
        <p:spPr bwMode="auto">
          <a:xfrm>
            <a:off x="3714744" y="2643182"/>
            <a:ext cx="5429256" cy="4214818"/>
          </a:xfrm>
          <a:prstGeom prst="rect">
            <a:avLst/>
          </a:prstGeom>
          <a:noFill/>
        </p:spPr>
      </p:pic>
      <p:pic>
        <p:nvPicPr>
          <p:cNvPr id="40966" name="Picture 6" descr="https://tfomssk.ru/attachments/article/784/ph17_dgp150_600%20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5357818" cy="35718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https://catherineasquithgallery.com/uploads/posts/2021-02/1613701140_88-p-meditsinskii-fon-dlya-prezentatsii-1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41988" name="AutoShape 4" descr="http://losinka-psk.ucoz.ru/DSC0274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990" name="AutoShape 6" descr="http://losinka-psk.ucoz.ru/DSC0274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992" name="AutoShape 8" descr="http://losinka-psk.ucoz.ru/DSC0274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994" name="Picture 10" descr="https://utv.ru/media/uploads/2019/08/08/image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633839" cy="3169034"/>
          </a:xfrm>
          <a:prstGeom prst="rect">
            <a:avLst/>
          </a:prstGeom>
          <a:noFill/>
        </p:spPr>
      </p:pic>
      <p:pic>
        <p:nvPicPr>
          <p:cNvPr id="41986" name="Picture 2" descr="http://adm.tyum-pravda.ru/images/stories/2013/031/031-13-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5398" y="2857496"/>
            <a:ext cx="4428602" cy="4000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Первое, что должен предъявить больной в регистратуре – полис обязательного медицинского страхования, паспорт и страховое свидетельств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https://catherineasquithgallery.com/uploads/posts/2021-02/1613701140_88-p-meditsinskii-fon-dlya-prezentatsii-1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23554" name="Picture 2" descr="https://infovoronezh.ru/images/News/163157759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9" y="3000372"/>
            <a:ext cx="5786442" cy="3857628"/>
          </a:xfrm>
          <a:prstGeom prst="rect">
            <a:avLst/>
          </a:prstGeom>
          <a:noFill/>
        </p:spPr>
      </p:pic>
      <p:pic>
        <p:nvPicPr>
          <p:cNvPr id="23556" name="Picture 4" descr="https://src.kleos.ru/file/org_image/2016/6/24/file_mt49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5143499" cy="3429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572264" y="357166"/>
            <a:ext cx="18229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i="1" dirty="0" smtClean="0">
                <a:solidFill>
                  <a:srgbClr val="C00000"/>
                </a:solidFill>
                <a:latin typeface="Arial Narrow" pitchFamily="34" charset="0"/>
              </a:rPr>
              <a:t>Педиатр</a:t>
            </a:r>
            <a:endParaRPr lang="ru-RU" sz="3600" i="1" dirty="0">
              <a:solidFill>
                <a:srgbClr val="C0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https://catherineasquithgallery.com/uploads/posts/2021-02/1613701140_88-p-meditsinskii-fon-dlya-prezentatsii-1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22530" name="Picture 2" descr="https://im0-tub-ru.yandex.net/i?id=160487c85134c25f34724612309eade5-l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786190"/>
            <a:ext cx="4357686" cy="2906543"/>
          </a:xfrm>
          <a:prstGeom prst="rect">
            <a:avLst/>
          </a:prstGeom>
          <a:noFill/>
        </p:spPr>
      </p:pic>
      <p:pic>
        <p:nvPicPr>
          <p:cNvPr id="22532" name="Picture 4" descr="https://endomedis.ru/upload/medialibrary/5d5/detskiy-lor-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14290"/>
            <a:ext cx="4929190" cy="3080744"/>
          </a:xfrm>
          <a:prstGeom prst="rect">
            <a:avLst/>
          </a:prstGeom>
          <a:noFill/>
        </p:spPr>
      </p:pic>
      <p:pic>
        <p:nvPicPr>
          <p:cNvPr id="3" name="Picture 4" descr="https://im0-tub-ru.yandex.net/i?id=2356de6d3a49cbf8b337b752f5839607-l&amp;ref=rim&amp;n=13&amp;w=1080&amp;h=1080"/>
          <p:cNvPicPr>
            <a:picLocks noChangeAspect="1" noChangeArrowheads="1"/>
          </p:cNvPicPr>
          <p:nvPr/>
        </p:nvPicPr>
        <p:blipFill>
          <a:blip r:embed="rId5"/>
          <a:srcRect t="7479" b="17727"/>
          <a:stretch>
            <a:fillRect/>
          </a:stretch>
        </p:blipFill>
        <p:spPr bwMode="auto">
          <a:xfrm>
            <a:off x="5929322" y="285728"/>
            <a:ext cx="2865399" cy="2143140"/>
          </a:xfrm>
          <a:prstGeom prst="rect">
            <a:avLst/>
          </a:prstGeom>
          <a:noFill/>
        </p:spPr>
      </p:pic>
      <p:pic>
        <p:nvPicPr>
          <p:cNvPr id="22536" name="Picture 8" descr="https://info-farm.ru/wp-content/uploads/lo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6314" y="3786190"/>
            <a:ext cx="4143404" cy="27746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https://catherineasquithgallery.com/uploads/posts/2021-02/1613701140_88-p-meditsinskii-fon-dlya-prezentatsii-1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2" descr="http://holidaydays.ru/wp-content/uploads/2014/11/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785794"/>
            <a:ext cx="2859483" cy="2071678"/>
          </a:xfrm>
          <a:prstGeom prst="rect">
            <a:avLst/>
          </a:prstGeom>
          <a:noFill/>
        </p:spPr>
      </p:pic>
      <p:pic>
        <p:nvPicPr>
          <p:cNvPr id="21510" name="Picture 6" descr="https://city.zp.ua/upload/000/u0/4/0/bf94c260.jpg"/>
          <p:cNvPicPr>
            <a:picLocks noChangeAspect="1" noChangeArrowheads="1"/>
          </p:cNvPicPr>
          <p:nvPr/>
        </p:nvPicPr>
        <p:blipFill>
          <a:blip r:embed="rId4"/>
          <a:srcRect t="13569" b="13204"/>
          <a:stretch>
            <a:fillRect/>
          </a:stretch>
        </p:blipFill>
        <p:spPr bwMode="auto">
          <a:xfrm>
            <a:off x="500034" y="4071942"/>
            <a:ext cx="4168588" cy="2286016"/>
          </a:xfrm>
          <a:prstGeom prst="rect">
            <a:avLst/>
          </a:prstGeom>
          <a:noFill/>
        </p:spPr>
      </p:pic>
      <p:pic>
        <p:nvPicPr>
          <p:cNvPr id="21514" name="Picture 10" descr="https://fs.znanio.ru/d5af0e/b8/6a/a3bd62655799f72c7dc6d51527397b9ae8.jpg"/>
          <p:cNvPicPr>
            <a:picLocks noChangeAspect="1" noChangeArrowheads="1"/>
          </p:cNvPicPr>
          <p:nvPr/>
        </p:nvPicPr>
        <p:blipFill>
          <a:blip r:embed="rId5"/>
          <a:srcRect l="61305" t="19965" r="6738" b="46180"/>
          <a:stretch>
            <a:fillRect/>
          </a:stretch>
        </p:blipFill>
        <p:spPr bwMode="auto">
          <a:xfrm>
            <a:off x="428596" y="285727"/>
            <a:ext cx="4214842" cy="3013517"/>
          </a:xfrm>
          <a:prstGeom prst="rect">
            <a:avLst/>
          </a:prstGeom>
          <a:noFill/>
        </p:spPr>
      </p:pic>
      <p:pic>
        <p:nvPicPr>
          <p:cNvPr id="10" name="Picture 8" descr="https://fs.znanio.ru/d5af0e/b8/6a/a3bd62655799f72c7dc6d51527397b9ae8.jpg"/>
          <p:cNvPicPr>
            <a:picLocks noChangeAspect="1" noChangeArrowheads="1"/>
          </p:cNvPicPr>
          <p:nvPr/>
        </p:nvPicPr>
        <p:blipFill>
          <a:blip r:embed="rId5"/>
          <a:srcRect l="9666" t="59240" r="52507" b="6906"/>
          <a:stretch>
            <a:fillRect/>
          </a:stretch>
        </p:blipFill>
        <p:spPr bwMode="auto">
          <a:xfrm>
            <a:off x="4786314" y="3643314"/>
            <a:ext cx="4143404" cy="2786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https://catherineasquithgallery.com/uploads/posts/2021-02/1613701140_88-p-meditsinskii-fon-dlya-prezentatsii-1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8" descr="https://fs.znanio.ru/d5af0e/b8/6a/a3bd62655799f72c7dc6d51527397b9ae8.jpg"/>
          <p:cNvPicPr>
            <a:picLocks noChangeAspect="1" noChangeArrowheads="1"/>
          </p:cNvPicPr>
          <p:nvPr/>
        </p:nvPicPr>
        <p:blipFill>
          <a:blip r:embed="rId3"/>
          <a:srcRect l="9666" t="59240" r="52507" b="6906"/>
          <a:stretch>
            <a:fillRect/>
          </a:stretch>
        </p:blipFill>
        <p:spPr bwMode="auto">
          <a:xfrm>
            <a:off x="2000232" y="214290"/>
            <a:ext cx="5214974" cy="3506620"/>
          </a:xfrm>
          <a:prstGeom prst="rect">
            <a:avLst/>
          </a:prstGeom>
          <a:noFill/>
        </p:spPr>
      </p:pic>
      <p:pic>
        <p:nvPicPr>
          <p:cNvPr id="6" name="Picture 4" descr="https://nashebutovo.com/uploads/2015/10/UzgwPNj062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3786190"/>
            <a:ext cx="4211797" cy="2806768"/>
          </a:xfrm>
          <a:prstGeom prst="rect">
            <a:avLst/>
          </a:prstGeom>
          <a:noFill/>
        </p:spPr>
      </p:pic>
      <p:pic>
        <p:nvPicPr>
          <p:cNvPr id="40964" name="Picture 4" descr="https://www.ochkov.net/wiki/storage/app/media/1./kak-opredelit-dalnozorkost-v-domashnih-usloviyah/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20" y="3857628"/>
            <a:ext cx="4071698" cy="27110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https://catherineasquithgallery.com/uploads/posts/2021-02/1613701140_88-p-meditsinskii-fon-dlya-prezentatsii-1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2" descr="Так выглядит стоматологический кабинет"/>
          <p:cNvPicPr>
            <a:picLocks noChangeAspect="1" noChangeArrowheads="1"/>
          </p:cNvPicPr>
          <p:nvPr/>
        </p:nvPicPr>
        <p:blipFill>
          <a:blip r:embed="rId3"/>
          <a:srcRect t="12644" b="78161"/>
          <a:stretch>
            <a:fillRect/>
          </a:stretch>
        </p:blipFill>
        <p:spPr bwMode="auto">
          <a:xfrm>
            <a:off x="142844" y="142852"/>
            <a:ext cx="8786874" cy="857256"/>
          </a:xfrm>
          <a:prstGeom prst="rect">
            <a:avLst/>
          </a:prstGeom>
          <a:noFill/>
        </p:spPr>
      </p:pic>
      <p:pic>
        <p:nvPicPr>
          <p:cNvPr id="43010" name="Picture 2" descr="https://im0-tub-ru.yandex.net/i?id=1e0a559f661f5bc13aa6580c776669a8-l&amp;ref=rim&amp;n=13&amp;w=1080&amp;h=107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71604" y="785793"/>
            <a:ext cx="5936466" cy="59144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799</TotalTime>
  <Words>44</Words>
  <PresentationFormat>Экран (4:3)</PresentationFormat>
  <Paragraphs>16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acer</dc:creator>
  <cp:lastModifiedBy>acer</cp:lastModifiedBy>
  <cp:revision>81</cp:revision>
  <dcterms:created xsi:type="dcterms:W3CDTF">2021-12-08T09:05:19Z</dcterms:created>
  <dcterms:modified xsi:type="dcterms:W3CDTF">2021-12-14T09:13:22Z</dcterms:modified>
</cp:coreProperties>
</file>